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1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24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75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0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9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0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21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1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9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A4590-DF99-4036-9EE6-DE601CF0C327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65E86-1C25-4BF0-9844-5F1CCB227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7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03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58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05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47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12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75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2" y="0"/>
            <a:ext cx="75914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3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672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05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39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97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0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11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64" y="220702"/>
            <a:ext cx="6812871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U.S. Navy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richter</dc:creator>
  <cp:lastModifiedBy>ken richter</cp:lastModifiedBy>
  <cp:revision>2</cp:revision>
  <dcterms:created xsi:type="dcterms:W3CDTF">2017-07-18T17:06:35Z</dcterms:created>
  <dcterms:modified xsi:type="dcterms:W3CDTF">2017-07-18T17:12:09Z</dcterms:modified>
</cp:coreProperties>
</file>